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0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5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పట్టుకొని ఆ గుంటలో పడద్రోసిరి. ఆ గుంట వట్టిది అందులో నీళ్లు లేవు.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భోజనముచేయ కూర్చుండి, కన్నులెత్తి చూడగా ఐగుప్తునకు తీసికొని పోవుటకు గుగ్గిలము మస్తకియు బోళమును మోయుచున్న ఒంటెలతో ఇష్మాయేలీయులైన మార్గస్థులు గిలాదునుండి వచ్చుచుండిరి.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యూదా మనము మన సహోదరుని చంపి వాని మరణమును దాచి పెట్టినందువలన ఏమి ప్రయోజనము?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 ఇష్మాయేలీయులకు వానిని అమ్మి వేయుదము రండి; వాడు మన సహోదరుడు మన రక్త సంబంధి గదా? వానికి హాని యేమియు చేయరాదని తన సహోదరులతో చెప్పెను. అందుకతని సహోదరులు సమ్మతించిరి.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మిద్యానీయులైన వర్తకులు ఆ మీదుగా వెళ్లుచుండగా, వారు ఆ గుంటలోనుండి యోసేపును పైకి తీసి ఆ ఇష్మాయేలీయులకు ఇరువది తులముల వెండికి అతనిని అమ్మివేసిరి. వారు యోసేపును ఐగుప్తునకు తీసికొనిపోయిరి.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రూబేను ఆ గుంటకు తిరిగివచ్చినప్పుడు యోసేపు గుంటలో లేకపోగా అతడు తన బట్టలు చింపుకొని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తన సహోదరులయొద్దకు తిరిగివెళ్లి చిన్నవాడు లేడే; అయ్యో నేనెక్కడికి పోదుననగా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యోసేపు అంగీని తీసికొని, ఒకమేకపిల్లను చంపి, దాని రక్తములో ఆ అంగీముంచి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37:32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విచిత్రమైన నిలువుటంగీని పంపగా వారు తండ్రియొద్దకు దానిని తెచ్చి ఇది మాకు దొరికెను, ఇది నీ కుమారుని అంగీ అవునో కాదో గురుతుపట్టుమని చెప్పిరి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37:33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దానిని గురుతుపట్టి ఈ అంగీ నా కుమారునిదే; దుష్టమృగము వానిని తినివేసెను; యోసేపు నిశ్చయముగా చీల్చబడెననెను.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37:34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తన బట్టలు చింపుకొని తన నడుమున గోనెపట్ట కట్టుకొని అనేక దినములు తన కుమారుని నిమిత్తము అంగలార్చుచుండగా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37:35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కుమారులందరును అతని కుమార్తెలందరును అతనిని ఓదార్చుటకు యత్నము చేసిరి; అయితే అతడు ఓదార్పు పొందనొల్లక నేను అంగలార్చుచు మృతుల లోకమునకు నా కుమారునియొద్దకు వెళ్లేదనని చెప్పి అతని తండ్రి అతని కోసము ఏడ్చెను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37:36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మిద్యానీయులు ఐగుప్తునకు అతని తీసికొనిపోయి, ఫరోయొక్క ఉద్యోగస్థుడును రాజ సంరక్షక సేనాధిపతియునైన పోతీఫరునకు అతనిని అమ్మి వేసిరి.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37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తన తండ్రి పరదేశవాసిగ ఉండిన కనాను దేశములో నివసించెను.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వంశావళి యిది. యోసేపు పదునేడేండ్లవాడై తన సహోదరులతో కూడ మందను మేపుచుండెను. అతడు చిన్నవాడై తన తండ్రి భార్యలైన బిల్హా కుమారులయొద్దను జిల్పా కుమారులయొద్దను ఉండెను. అప్పుడు యోసేపు వారి చెడుతనమునుగూర్చిన సమాచారము వారి తండ్రియొద్దకు తెచ్చుచుండువాడు.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యోసేపు ఇశ్రాయేలు వృద్ధాప్యమందు పుట్టిన కుమారుడు గనుక తన కుమారులందరికంటె ఎక్కువగా అతని ప్రేమించి అతనికొరకు విచిత్రమైన నిలువుటంగీ కుట్టించెను.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సహోదరులు తమ తండ్రి అతనిని తమ అందరికంటె ఎక్కువగా ప్రేమించుట చూచినప్పుడు వారు అతని మీద పగపట్టి, అతనిని క్షేమసమాచారమైనను అడుగలేక పోయిరి.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ఒక కల కని తన సహోదరులతో అది తెలియచెప్పగా వారు అతనిమీద మరి పగపట్టిరి.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వారిని చూచి నేను కనిన యీ కలను మీరు దయచేసి వినుడి.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అదేమనగా మనము చేనిలో పనలు కట్టుచుంటిమి; నా పన లేచి నిలుచుండగా మీ పనలు నా పనను చుట్టుకొని నా పనకు సాష్టాంగపడెనని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అందుకతని సహోదరులు నీవు నిశ్చయముగా మమ్మునేలెదవా? మామీద నీవు అధికారివగుదువా అని అతనితో చెప్పి, అతని కలలనుబట్టియు అతని మాటలనుబట్టియు అతనిమీద మరింత పగపట్టరి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అతడింకొక కల కని తన సహోదరులకు తెలియచేసి ఇదిగో నేను మరియొక కలకంటిని; అందులో సూర్యచంద్రులును పదకొండు నక్షత్రములును నాకు సాష్టాంగపడెనని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తన తండ్రితోను తన సహోదరులతోను అది తెలియచెప్పినప్పుడు అతని తండ్రి అతనితో నీవు కనిన యీ కల యేమిటి? నేను నీ తల్లియు నీ సహోదరులును నిశ్చయముగా వచ్చి నీకు సాష్టాంగపడుదుమా అని అతని గద్దించెను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సహోదరులు అతనియందు అసూయపడిరి. అయితే అతని తండ్రి ఆ మాట జ్ఞాపకముంచుకొనెను.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సహోదరులు షెకెములో తమ తండ్రి మందను మేపుటకు వెళ్లిరి.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ఇశ్రాయేలు యోసేపును చూచి నీ సహోదరులు షెకెములో మంద మేపుచున్నారు. నిన్ను వారియొద్దకు పంపెదను రమ్మన్నప్పుడు అతడు మంచిదని అతనితో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అప్పుడతడు నీవు వెళ్ళి నీ సహోదరుల క్షేమమును మంద క్షేమమును తెలిసికొని నాకు వర్తమానము తెమ్మని అతినితో చెప్పి హెబ్రోను లోయలోనుండి అతని పంపెను. అతడు షెకెమునకు వచ్చెను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పొలములో ఇటు అటు తిరుగుచుండగా ఒక మనుష్యుడు అతనిని చూచి నీవేమి వెదకుచున్నావని అతని నడిగెను.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అందుకతడు నేను నా సహోదరులను వెదుకుచున్నాను, వారు ఎక్కడ మందను మేపుచున్నారో అది దయచేసి నాకు తెలుపుమని అడిగెను.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ఆ మనుష్యుడు ఇక్కడనుండి వారు సాగి వెళ్లిరి. వారు దోతానుకు వెళ్లుదము రండని చెప్పుకొనుట వింటినని చెప్పెను. అప్పుడు యోసేపు తన సహోదరుల కోసము వెళ్లి దోతానులో వారిని కనుగొనెను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దగ్గరకు రాకమునుపు వారు దూరమునుండి అతని చూచి అతని చంపుటకు దురాలోచన చేసిరి.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ఇదిగో ఈ కలలు కనువాడు వచ్చుచున్నాడు;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వీని చంపి యిక్కడనున్న ఒక గుంటలో పారవేసి, దుష్టమృగము వీని తినివేసెనని చెప్పుదము, అప్పుడు వీని కలలేమగునో చూతము రండని ఒకనితో ఒకడు మాటలాడుకొనిరి.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రూబేను ఆ మాట విని మనము వానిని చంపరాదని చెప్పి వారిచేతులలో పడకుండ అతని విడిపించెను.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ఎట్లనగా రూబేను అతని తండ్రికి అతనినప్పగించుటకై వారిచేతులలో పడకుండ అతని విడిపింపదలచి రక్తము చిందింపకుడి; అతనికి హాని ఏమియు చేయక అడవిలోనున్న యీ గుంటలో అతని పడద్రోయుడని వారితో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37:23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తన సహోదరులయొద్దకు వచ్చినప్పుడు వారు యోసేపు అంగీని అతడు తొడుగుకొనియుండిన ఆ విచిత్రమైన నిలువుటంగీని తీసివేసి,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